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089CE-E28B-446C-AB23-D2A81B6F22DC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A8E5C-1CF0-4928-8F66-A69E1E2B6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A8E5C-1CF0-4928-8F66-A69E1E2B6D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2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A8E5C-1CF0-4928-8F66-A69E1E2B6D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2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5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8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367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8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398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53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41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1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5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0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5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8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0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8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9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CD222-91B7-465D-B198-3F3BE612AD13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9261A9-5151-4B70-AFE9-4853DB73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2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845EE-8AE6-41A7-8BEA-35EF9FF01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21512-FDA8-49C6-9943-192476BC4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4775"/>
            <a:ext cx="9144000" cy="2593298"/>
          </a:xfrm>
        </p:spPr>
        <p:txBody>
          <a:bodyPr>
            <a:normAutofit/>
          </a:bodyPr>
          <a:lstStyle/>
          <a:p>
            <a:r>
              <a:rPr lang="ru-RU" b="1" dirty="0"/>
              <a:t>Швейные фабрики в городе Ульяновск в годы ВОВ.</a:t>
            </a:r>
          </a:p>
        </p:txBody>
      </p:sp>
    </p:spTree>
    <p:extLst>
      <p:ext uri="{BB962C8B-B14F-4D97-AF65-F5344CB8AC3E}">
        <p14:creationId xmlns:p14="http://schemas.microsoft.com/office/powerpoint/2010/main" val="151608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1943B-19FD-43FA-8907-E82064F9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04051" cy="57058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sz="2000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Ульяновском крае к началу войны работало 8 производивших обмундирование для солдат. Ульяновска. Из сукна на швейных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предприятиях города и области за годы войны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сшито женщинами – труженицами более 4-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миллионов шинелей. Производились также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носилки, патронташи, вещевые мишки и многое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для фронта.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9D56A2-88F6-484B-AA5F-9E8023D0E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13" y="881601"/>
            <a:ext cx="5733113" cy="4709730"/>
          </a:xfrm>
        </p:spPr>
      </p:pic>
    </p:spTree>
    <p:extLst>
      <p:ext uri="{BB962C8B-B14F-4D97-AF65-F5344CB8AC3E}">
        <p14:creationId xmlns:p14="http://schemas.microsoft.com/office/powerpoint/2010/main" val="226514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F18E6-FCF7-4ABA-951E-8D16869C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357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ВОВ женщины заменили мужчин у швейных машин и станков. Они трудились по 12 – 16 часов в сутки, иногда и работали по 2е суток. Приходилось работать с грубой тяжелой тканью, от которой сильно болели руки, но каждая из них понимали, что от их работы зависит жизнь и здоровье солдат на фронте.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A0D5F6-A936-40F6-8EF5-231EEDFA6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75" y="2181393"/>
            <a:ext cx="6494384" cy="3995569"/>
          </a:xfrm>
        </p:spPr>
      </p:pic>
    </p:spTree>
    <p:extLst>
      <p:ext uri="{BB962C8B-B14F-4D97-AF65-F5344CB8AC3E}">
        <p14:creationId xmlns:p14="http://schemas.microsoft.com/office/powerpoint/2010/main" val="371936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D06C6C-4DA4-4618-A413-F54EF354B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9165"/>
            <a:ext cx="7949341" cy="5837798"/>
          </a:xfrm>
        </p:spPr>
      </p:pic>
    </p:spTree>
    <p:extLst>
      <p:ext uri="{BB962C8B-B14F-4D97-AF65-F5344CB8AC3E}">
        <p14:creationId xmlns:p14="http://schemas.microsoft.com/office/powerpoint/2010/main" val="336967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B1E35C-4FD1-4163-99F6-22F699780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4" y="690885"/>
            <a:ext cx="6567297" cy="5054861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FD1A1F-5D9F-4AC5-9BCB-EF93C576C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748" y="690885"/>
            <a:ext cx="3104039" cy="50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9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13C74-E8FF-4FB8-BB9F-30D69A4D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367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внести свой вклад в общее дело, на швейное производство приходили и девочки. Они выполняли посильную, легкую работу:  отутюживали и распарывали ткани, делали завязочки для одежды, пришивала пуговицы. А позднее уже стали выполнять серьезную работу.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Шили все: от нижнего белья до фуфаек.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D2FA39-35B6-4394-8361-3CB2BCD23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8"/>
          <a:stretch/>
        </p:blipFill>
        <p:spPr>
          <a:xfrm>
            <a:off x="373505" y="1963711"/>
            <a:ext cx="5187846" cy="43171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6A9F4-58AC-4A47-82AD-606EE07B6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77" y="1963710"/>
            <a:ext cx="5922690" cy="43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6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F117C1-6F5A-40EF-9E10-1DA91D74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99" y="2426481"/>
            <a:ext cx="3810000" cy="381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02CD5F-5BED-43F4-97F1-324B0EE102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/>
          <a:stretch/>
        </p:blipFill>
        <p:spPr>
          <a:xfrm>
            <a:off x="6877397" y="521481"/>
            <a:ext cx="4409377" cy="3810000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6A05CB4-938F-466A-B7BC-969B720EC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8"/>
          <a:stretch/>
        </p:blipFill>
        <p:spPr>
          <a:xfrm>
            <a:off x="191557" y="521481"/>
            <a:ext cx="4185571" cy="4192849"/>
          </a:xfrm>
        </p:spPr>
      </p:pic>
    </p:spTree>
    <p:extLst>
      <p:ext uri="{BB962C8B-B14F-4D97-AF65-F5344CB8AC3E}">
        <p14:creationId xmlns:p14="http://schemas.microsoft.com/office/powerpoint/2010/main" val="175200391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59</TotalTime>
  <Words>182</Words>
  <Application>Microsoft Office PowerPoint</Application>
  <PresentationFormat>Широкоэкранный</PresentationFormat>
  <Paragraphs>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Легкий дым</vt:lpstr>
      <vt:lpstr>Швейные фабрики в городе Ульяновск в годы ВОВ.</vt:lpstr>
      <vt:lpstr>  В Ульяновском крае к началу войны работало 8 производивших обмундирование для солдат. Ульяновска. Из сукна на швейных предприятиях города и области за годы войны было сшито женщинами – труженицами более 4- х миллионов шинелей. Производились также носилки, патронташи, вещевые мишки и многое другое для фронта.</vt:lpstr>
      <vt:lpstr>Во время ВОВ женщины заменили мужчин у швейных машин и станков. Они трудились по 12 – 16 часов в сутки, иногда и работали по 2е суток. Приходилось работать с грубой тяжелой тканью, от которой сильно болели руки, но каждая из них понимали, что от их работы зависит жизнь и здоровье солдат на фронте.  </vt:lpstr>
      <vt:lpstr>Презентация PowerPoint</vt:lpstr>
      <vt:lpstr>Презентация PowerPoint</vt:lpstr>
      <vt:lpstr>Чтобы внести свой вклад в общее дело, на швейное производство приходили и девочки. Они выполняли посильную, легкую работу:  отутюживали и распарывали ткани, делали завязочки для одежды, пришивала пуговицы. А позднее уже стали выполнять серьезную работу. Шили все: от нижнего белья до фуфаек.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Швейная фабрика имени Максима Горького.</dc:title>
  <dc:creator>user</dc:creator>
  <cp:lastModifiedBy>user</cp:lastModifiedBy>
  <cp:revision>8</cp:revision>
  <dcterms:created xsi:type="dcterms:W3CDTF">2026-01-08T18:28:24Z</dcterms:created>
  <dcterms:modified xsi:type="dcterms:W3CDTF">2026-01-08T19:28:11Z</dcterms:modified>
</cp:coreProperties>
</file>